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471" autoAdjust="0"/>
  </p:normalViewPr>
  <p:slideViewPr>
    <p:cSldViewPr>
      <p:cViewPr varScale="1">
        <p:scale>
          <a:sx n="29" d="100"/>
          <a:sy n="29" d="100"/>
        </p:scale>
        <p:origin x="123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294C6-CB6A-4335-8118-B329FA350E1C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F2D62-6076-4561-9CD3-E8E536CC0E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9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멀티캠퍼스 서비스 산업 데이터를 활용한 빅데이터 분석 실무 </a:t>
            </a:r>
            <a:r>
              <a:rPr lang="en-US" altLang="ko-KR" dirty="0"/>
              <a:t>3</a:t>
            </a:r>
            <a:r>
              <a:rPr lang="ko-KR" altLang="en-US" dirty="0"/>
              <a:t>기 </a:t>
            </a:r>
            <a:r>
              <a:rPr lang="en-US" altLang="ko-KR" dirty="0"/>
              <a:t>1</a:t>
            </a:r>
            <a:r>
              <a:rPr lang="ko-KR" altLang="en-US" dirty="0"/>
              <a:t>조의 연습프로젝트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조용일 </a:t>
            </a:r>
            <a:r>
              <a:rPr lang="ko-KR" altLang="en-US" dirty="0" err="1"/>
              <a:t>오한샘</a:t>
            </a:r>
            <a:r>
              <a:rPr lang="ko-KR" altLang="en-US" dirty="0"/>
              <a:t> 최진형 </a:t>
            </a:r>
            <a:r>
              <a:rPr lang="ko-KR" altLang="en-US" dirty="0" err="1"/>
              <a:t>김기쁨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명의 팀원으로 이루어져 있으며 최종프로젝트 전 </a:t>
            </a:r>
            <a:r>
              <a:rPr lang="ko-KR" altLang="en-US" dirty="0" err="1"/>
              <a:t>팀원간의</a:t>
            </a:r>
            <a:r>
              <a:rPr lang="ko-KR" altLang="en-US" dirty="0"/>
              <a:t> </a:t>
            </a:r>
            <a:r>
              <a:rPr lang="ko-KR" altLang="en-US" dirty="0" err="1"/>
              <a:t>케미를</a:t>
            </a:r>
            <a:r>
              <a:rPr lang="ko-KR" altLang="en-US" dirty="0"/>
              <a:t> 맞추고</a:t>
            </a:r>
            <a:r>
              <a:rPr lang="en-US" altLang="ko-KR" dirty="0"/>
              <a:t>, </a:t>
            </a:r>
            <a:r>
              <a:rPr lang="ko-KR" altLang="en-US" dirty="0"/>
              <a:t>부족한 점을 </a:t>
            </a:r>
            <a:r>
              <a:rPr lang="ko-KR" altLang="en-US" dirty="0" err="1"/>
              <a:t>채워나가기</a:t>
            </a:r>
            <a:r>
              <a:rPr lang="ko-KR" altLang="en-US" dirty="0"/>
              <a:t> 위한 목적으로 위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56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목차에 대해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목차는 총 </a:t>
            </a:r>
            <a:r>
              <a:rPr lang="en-US" altLang="ko-KR" dirty="0"/>
              <a:t>6</a:t>
            </a:r>
            <a:r>
              <a:rPr lang="ko-KR" altLang="en-US" dirty="0"/>
              <a:t>항목으로 나누었으며</a:t>
            </a:r>
            <a:r>
              <a:rPr lang="en-US" altLang="ko-KR" dirty="0"/>
              <a:t>, </a:t>
            </a:r>
            <a:r>
              <a:rPr lang="ko-KR" altLang="en-US" dirty="0"/>
              <a:t>첫번째로는 저희가 사용한 데이터셋의 정보에 대한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번째로는 저희가 데이터 시각화를 </a:t>
            </a:r>
            <a:r>
              <a:rPr lang="en-US" altLang="ko-KR" dirty="0"/>
              <a:t>3</a:t>
            </a:r>
            <a:r>
              <a:rPr lang="ko-KR" altLang="en-US" dirty="0"/>
              <a:t>가지 진행하였는데</a:t>
            </a:r>
            <a:r>
              <a:rPr lang="en-US" altLang="ko-KR" dirty="0"/>
              <a:t>, </a:t>
            </a:r>
            <a:r>
              <a:rPr lang="ko-KR" altLang="en-US" dirty="0"/>
              <a:t>그 기반이 되는 공통 전처리에 대한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3</a:t>
            </a:r>
            <a:r>
              <a:rPr lang="ko-KR" altLang="en-US" dirty="0"/>
              <a:t>개의 목차는 </a:t>
            </a:r>
            <a:r>
              <a:rPr lang="en-US" altLang="ko-KR" dirty="0"/>
              <a:t>3</a:t>
            </a:r>
            <a:r>
              <a:rPr lang="ko-KR" altLang="en-US" dirty="0"/>
              <a:t>가지 시각화에 대한 내용이며</a:t>
            </a:r>
            <a:r>
              <a:rPr lang="en-US" altLang="ko-KR" dirty="0"/>
              <a:t>, </a:t>
            </a:r>
            <a:r>
              <a:rPr lang="ko-KR" altLang="en-US" dirty="0"/>
              <a:t>마지막으로는 연습프로젝트를 진행한 결과를 정리함과 동시에 </a:t>
            </a:r>
            <a:r>
              <a:rPr lang="ko-KR" altLang="en-US" dirty="0" err="1"/>
              <a:t>느낀점에</a:t>
            </a:r>
            <a:r>
              <a:rPr lang="ko-KR" altLang="en-US" dirty="0"/>
              <a:t> 대해 작성하였습니다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41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사용한 데이터셋의 기본 정보입니다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강사님께서 공유해주신 삼성카드 가맹점 기반 지역별 소비행태 데이터셋을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간단히 데이터셋에 대하여 설명해드리자면</a:t>
            </a:r>
            <a:r>
              <a:rPr lang="en-US" altLang="ko-KR" dirty="0"/>
              <a:t>, </a:t>
            </a:r>
            <a:r>
              <a:rPr lang="ko-KR" altLang="en-US" dirty="0"/>
              <a:t>군산 통영 목포의 </a:t>
            </a:r>
            <a:r>
              <a:rPr lang="ko-KR" altLang="en-US" dirty="0" err="1"/>
              <a:t>법정동</a:t>
            </a:r>
            <a:r>
              <a:rPr lang="ko-KR" altLang="en-US" dirty="0"/>
              <a:t> 기준 업종별 </a:t>
            </a:r>
            <a:r>
              <a:rPr lang="ko-KR" altLang="en-US" dirty="0" err="1"/>
              <a:t>고객특징별</a:t>
            </a:r>
            <a:r>
              <a:rPr lang="ko-KR" altLang="en-US" dirty="0"/>
              <a:t> 소비 건수 합계 데이터 라고 할 수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자세한 내용은 </a:t>
            </a:r>
            <a:r>
              <a:rPr lang="en-US" altLang="ko-KR" dirty="0"/>
              <a:t>ppt</a:t>
            </a:r>
            <a:r>
              <a:rPr lang="ko-KR" altLang="en-US" dirty="0"/>
              <a:t>화면을 </a:t>
            </a:r>
            <a:r>
              <a:rPr lang="ko-KR" altLang="en-US" dirty="0" err="1"/>
              <a:t>참고하여주시고</a:t>
            </a:r>
            <a:r>
              <a:rPr lang="ko-KR" altLang="en-US" dirty="0"/>
              <a:t> 데이터는 </a:t>
            </a:r>
            <a:r>
              <a:rPr lang="ko-KR" altLang="en-US" dirty="0" err="1"/>
              <a:t>공유받은</a:t>
            </a:r>
            <a:r>
              <a:rPr lang="ko-KR" altLang="en-US" dirty="0"/>
              <a:t> 구글드라이브에 </a:t>
            </a:r>
            <a:r>
              <a:rPr lang="ko-KR" altLang="en-US" dirty="0" err="1"/>
              <a:t>저장되어있으니</a:t>
            </a:r>
            <a:r>
              <a:rPr lang="ko-KR" altLang="en-US" dirty="0"/>
              <a:t> 확인 부탁드리겠습니다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0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공통 전처리에 대한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판다스</a:t>
            </a:r>
            <a:r>
              <a:rPr lang="ko-KR" altLang="en-US" dirty="0"/>
              <a:t> 패키지를 사용하여 엑셀을 </a:t>
            </a:r>
            <a:r>
              <a:rPr lang="ko-KR" altLang="en-US" dirty="0" err="1"/>
              <a:t>읽어들인</a:t>
            </a:r>
            <a:r>
              <a:rPr lang="ko-KR" altLang="en-US" dirty="0"/>
              <a:t> 후</a:t>
            </a:r>
            <a:r>
              <a:rPr lang="en-US" altLang="ko-KR" dirty="0"/>
              <a:t>, 4</a:t>
            </a:r>
            <a:r>
              <a:rPr lang="ko-KR" altLang="en-US" dirty="0"/>
              <a:t>개의 컬럼</a:t>
            </a:r>
            <a:r>
              <a:rPr lang="en-US" altLang="ko-KR" dirty="0"/>
              <a:t>(</a:t>
            </a:r>
            <a:r>
              <a:rPr lang="ko-KR" altLang="en-US" dirty="0"/>
              <a:t>날짜 </a:t>
            </a:r>
            <a:r>
              <a:rPr lang="en-US" altLang="ko-KR" dirty="0"/>
              <a:t>, </a:t>
            </a:r>
            <a:r>
              <a:rPr lang="ko-KR" altLang="en-US" dirty="0"/>
              <a:t>법정동명 </a:t>
            </a:r>
            <a:r>
              <a:rPr lang="en-US" altLang="ko-KR" dirty="0"/>
              <a:t>, </a:t>
            </a:r>
            <a:r>
              <a:rPr lang="ko-KR" altLang="en-US" dirty="0"/>
              <a:t>업종 </a:t>
            </a:r>
            <a:r>
              <a:rPr lang="en-US" altLang="ko-KR" dirty="0"/>
              <a:t>, </a:t>
            </a:r>
            <a:r>
              <a:rPr lang="ko-KR" altLang="en-US" dirty="0"/>
              <a:t>매출건수</a:t>
            </a:r>
            <a:r>
              <a:rPr lang="en-US" altLang="ko-KR" dirty="0"/>
              <a:t>)</a:t>
            </a:r>
            <a:r>
              <a:rPr lang="ko-KR" altLang="en-US" dirty="0"/>
              <a:t>만을 뽑아 데이터프레임으로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56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추출한 데이터프레임을 </a:t>
            </a:r>
            <a:r>
              <a:rPr lang="ko-KR" altLang="en-US" dirty="0" err="1"/>
              <a:t>시별로</a:t>
            </a:r>
            <a:r>
              <a:rPr lang="ko-KR" altLang="en-US" dirty="0"/>
              <a:t> 분류하기위해 </a:t>
            </a:r>
            <a:r>
              <a:rPr lang="en-US" altLang="ko-KR" dirty="0"/>
              <a:t>slicing </a:t>
            </a:r>
            <a:r>
              <a:rPr lang="ko-KR" altLang="en-US" dirty="0"/>
              <a:t>함수를 만들어 데이터프레임으로 저장하였습니다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Slicing </a:t>
            </a:r>
            <a:r>
              <a:rPr lang="ko-KR" altLang="en-US" dirty="0"/>
              <a:t>함수는 </a:t>
            </a:r>
            <a:r>
              <a:rPr lang="en-US" altLang="ko-KR" dirty="0"/>
              <a:t>area</a:t>
            </a:r>
            <a:r>
              <a:rPr lang="ko-KR" altLang="en-US" dirty="0"/>
              <a:t>와 </a:t>
            </a:r>
            <a:r>
              <a:rPr lang="en-US" altLang="ko-KR" dirty="0"/>
              <a:t>name</a:t>
            </a:r>
            <a:r>
              <a:rPr lang="ko-KR" altLang="en-US" dirty="0"/>
              <a:t>을 </a:t>
            </a:r>
            <a:r>
              <a:rPr lang="ko-KR" altLang="en-US" dirty="0" err="1"/>
              <a:t>입력받아</a:t>
            </a:r>
            <a:r>
              <a:rPr lang="ko-KR" altLang="en-US" dirty="0"/>
              <a:t> 삼성카드 데이터를 </a:t>
            </a:r>
            <a:r>
              <a:rPr lang="ko-KR" altLang="en-US" dirty="0" err="1"/>
              <a:t>시별로</a:t>
            </a:r>
            <a:r>
              <a:rPr lang="ko-KR" altLang="en-US" dirty="0"/>
              <a:t> 분류하고 </a:t>
            </a:r>
            <a:r>
              <a:rPr lang="en-US" altLang="ko-KR" dirty="0"/>
              <a:t>Si </a:t>
            </a:r>
            <a:r>
              <a:rPr lang="ko-KR" altLang="en-US" dirty="0"/>
              <a:t>컬럼의 문자열을 시와 동으로 분리하여 새로운 컬럼을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</a:t>
            </a:r>
            <a:r>
              <a:rPr lang="en-US" altLang="ko-KR" dirty="0"/>
              <a:t>slicing </a:t>
            </a:r>
            <a:r>
              <a:rPr lang="ko-KR" altLang="en-US" dirty="0"/>
              <a:t>함수 내부에서 </a:t>
            </a:r>
            <a:r>
              <a:rPr lang="ko-KR" altLang="en-US" dirty="0" err="1"/>
              <a:t>전역동적변수를</a:t>
            </a:r>
            <a:r>
              <a:rPr lang="ko-KR" altLang="en-US" dirty="0"/>
              <a:t> 생성하여 생성된 데이터프레임을 외부에서도 사용 가능하도록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9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데이터 시각화에 대한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번째로 업종별 매출 건수 비교 데이터 시각화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시각화하기에 앞서</a:t>
            </a:r>
            <a:r>
              <a:rPr lang="en-US" altLang="ko-KR" dirty="0"/>
              <a:t>, slicing </a:t>
            </a:r>
            <a:r>
              <a:rPr lang="ko-KR" altLang="en-US" dirty="0"/>
              <a:t>함수를 통해 생성된 데이터프레임을 사용하여 </a:t>
            </a:r>
            <a:r>
              <a:rPr lang="ko-KR" altLang="en-US" dirty="0" err="1"/>
              <a:t>전처리</a:t>
            </a:r>
            <a:r>
              <a:rPr lang="ko-KR" altLang="en-US" dirty="0"/>
              <a:t> 작업을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날짜가 들어있는 </a:t>
            </a:r>
            <a:r>
              <a:rPr lang="en-US" altLang="ko-KR" dirty="0"/>
              <a:t>Year </a:t>
            </a:r>
            <a:r>
              <a:rPr lang="ko-KR" altLang="en-US" dirty="0"/>
              <a:t>컬럼의 타입을 문자열로 변경하고</a:t>
            </a:r>
            <a:r>
              <a:rPr lang="en-US" altLang="ko-KR" dirty="0"/>
              <a:t>, </a:t>
            </a:r>
            <a:r>
              <a:rPr lang="ko-KR" altLang="en-US"/>
              <a:t>변경된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F2D62-6076-4561-9CD3-E8E536CC0E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1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4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3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2" Type="http://schemas.openxmlformats.org/officeDocument/2006/relationships/image" Target="../media/image62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3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8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64.png"/><Relationship Id="rId4" Type="http://schemas.openxmlformats.org/officeDocument/2006/relationships/image" Target="../media/image94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3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100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62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64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33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3.png"/><Relationship Id="rId7" Type="http://schemas.openxmlformats.org/officeDocument/2006/relationships/image" Target="../media/image3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3.png"/><Relationship Id="rId7" Type="http://schemas.openxmlformats.org/officeDocument/2006/relationships/image" Target="../media/image3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3.png"/><Relationship Id="rId7" Type="http://schemas.openxmlformats.org/officeDocument/2006/relationships/image" Target="../media/image3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6593" y="4513076"/>
            <a:ext cx="11725957" cy="30043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4403" y="7710817"/>
            <a:ext cx="10456909" cy="660680"/>
            <a:chOff x="3914403" y="7710817"/>
            <a:chExt cx="10456909" cy="6606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4403" y="7710817"/>
              <a:ext cx="10456909" cy="6606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2163" y="7763043"/>
            <a:ext cx="8752984" cy="6316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7386" y="1749816"/>
            <a:ext cx="7359217" cy="4546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9230" y="3006086"/>
            <a:ext cx="5561496" cy="23814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22531" y="4810885"/>
            <a:ext cx="1065245" cy="663945"/>
            <a:chOff x="14622531" y="4810885"/>
            <a:chExt cx="1065245" cy="6639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22531" y="4810885"/>
              <a:ext cx="1065245" cy="6639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3857" y="4810885"/>
            <a:ext cx="1065245" cy="663945"/>
            <a:chOff x="2623857" y="4810885"/>
            <a:chExt cx="1065245" cy="663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623857" y="4810885"/>
              <a:ext cx="1065245" cy="6639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67314" y="9329813"/>
            <a:ext cx="5035451" cy="423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5" y="3457835"/>
            <a:ext cx="8151922" cy="1148629"/>
            <a:chOff x="1532725" y="3457835"/>
            <a:chExt cx="8151922" cy="11486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5" y="3457835"/>
              <a:ext cx="8151922" cy="11486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8077" y="5381793"/>
            <a:ext cx="3958673" cy="4691760"/>
            <a:chOff x="9308077" y="5381793"/>
            <a:chExt cx="3958673" cy="4691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08077" y="5381793"/>
              <a:ext cx="3958673" cy="4691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53634" y="5381793"/>
            <a:ext cx="3928643" cy="4691760"/>
            <a:chOff x="13353634" y="5381793"/>
            <a:chExt cx="3928643" cy="46917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634" y="5381793"/>
              <a:ext cx="3928643" cy="4691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86308" y="5381793"/>
            <a:ext cx="3999079" cy="4691760"/>
            <a:chOff x="5186308" y="5381793"/>
            <a:chExt cx="3999079" cy="46917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6308" y="5381793"/>
              <a:ext cx="3999079" cy="46917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3358" y="4606464"/>
            <a:ext cx="5450109" cy="775329"/>
            <a:chOff x="1663358" y="4606464"/>
            <a:chExt cx="5450109" cy="7753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358" y="4606464"/>
              <a:ext cx="5450109" cy="775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0052" y="-564684"/>
            <a:ext cx="15220111" cy="11415083"/>
            <a:chOff x="930052" y="-564684"/>
            <a:chExt cx="15220111" cy="1141508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052" y="-564684"/>
              <a:ext cx="15220111" cy="11415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3678" y="3480692"/>
            <a:ext cx="14716227" cy="6306530"/>
            <a:chOff x="1953678" y="3480692"/>
            <a:chExt cx="14716227" cy="63065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3678" y="3480692"/>
              <a:ext cx="14716227" cy="6306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143" y="3480692"/>
            <a:ext cx="14422303" cy="6156207"/>
            <a:chOff x="1918143" y="3480692"/>
            <a:chExt cx="14422303" cy="6156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143" y="3480692"/>
              <a:ext cx="14422303" cy="6156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86714" y="3601313"/>
            <a:ext cx="14719381" cy="6322672"/>
            <a:chOff x="1986714" y="3601313"/>
            <a:chExt cx="14719381" cy="63226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714" y="3601313"/>
              <a:ext cx="14719381" cy="6322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4" y="3453732"/>
            <a:ext cx="8981391" cy="6388173"/>
            <a:chOff x="1532724" y="3453732"/>
            <a:chExt cx="8981391" cy="63881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453732"/>
              <a:ext cx="8981391" cy="6388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67117" y="3972902"/>
            <a:ext cx="4047037" cy="5427790"/>
            <a:chOff x="14067117" y="3972902"/>
            <a:chExt cx="4047037" cy="5427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67117" y="3972902"/>
              <a:ext cx="4047037" cy="5427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2052" y="3972902"/>
            <a:ext cx="4055064" cy="5427790"/>
            <a:chOff x="10012052" y="3972902"/>
            <a:chExt cx="4055064" cy="54277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2052" y="3972902"/>
              <a:ext cx="4055064" cy="5427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857" y="2797946"/>
            <a:ext cx="18936169" cy="7574468"/>
            <a:chOff x="22857" y="2797946"/>
            <a:chExt cx="18936169" cy="75744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57" y="2797946"/>
              <a:ext cx="18936169" cy="757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8"/>
            <a:ext cx="6270337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5471" y="1063052"/>
            <a:ext cx="1459917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1429" y="2797946"/>
            <a:ext cx="19180296" cy="7672118"/>
            <a:chOff x="-91429" y="2797946"/>
            <a:chExt cx="19180296" cy="7672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1429" y="2797946"/>
              <a:ext cx="19180296" cy="7672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1442" y="3173585"/>
            <a:ext cx="11948403" cy="1683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29101" y="5110776"/>
            <a:ext cx="6427512" cy="201883"/>
            <a:chOff x="5929101" y="5110776"/>
            <a:chExt cx="6427512" cy="2018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101" y="5110776"/>
              <a:ext cx="6427512" cy="2018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12" cy="4112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705" cy="1769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9667" y="3547126"/>
            <a:ext cx="5302186" cy="2663395"/>
            <a:chOff x="1259667" y="3547126"/>
            <a:chExt cx="5302186" cy="26633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667" y="3547126"/>
              <a:ext cx="5302186" cy="26633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3255" y="6191474"/>
            <a:ext cx="3900502" cy="3820177"/>
            <a:chOff x="5023255" y="6191474"/>
            <a:chExt cx="3900502" cy="38201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23255" y="6191474"/>
              <a:ext cx="3900502" cy="3820177"/>
              <a:chOff x="5023255" y="6191474"/>
              <a:chExt cx="3900502" cy="382017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23255" y="6191474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68511" y="6584613"/>
              <a:ext cx="1801913" cy="3079218"/>
              <a:chOff x="6868511" y="6584613"/>
              <a:chExt cx="1801913" cy="307921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68511" y="6584613"/>
                <a:ext cx="1801913" cy="30792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227910" y="6561756"/>
              <a:ext cx="1606549" cy="3079218"/>
              <a:chOff x="5227910" y="6561756"/>
              <a:chExt cx="1606549" cy="307921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227910" y="6561756"/>
                <a:ext cx="1606549" cy="307921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8878" y="6243938"/>
              <a:ext cx="2246740" cy="36214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4877" y="9613090"/>
              <a:ext cx="1071702" cy="4112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2063" y="9590982"/>
              <a:ext cx="1071712" cy="411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658" y="6191474"/>
            <a:ext cx="3900502" cy="3820177"/>
            <a:chOff x="1084658" y="6191474"/>
            <a:chExt cx="3900502" cy="38201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4658" y="6191474"/>
              <a:ext cx="3900502" cy="3820177"/>
              <a:chOff x="1084658" y="6191474"/>
              <a:chExt cx="3900502" cy="38201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84658" y="6191474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0624" y="6576338"/>
              <a:ext cx="1636190" cy="3079218"/>
              <a:chOff x="1280624" y="6576338"/>
              <a:chExt cx="1636190" cy="30792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0624" y="6576338"/>
                <a:ext cx="1636190" cy="30792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149358" y="6643005"/>
              <a:ext cx="1645982" cy="3079218"/>
              <a:chOff x="3149358" y="6643005"/>
              <a:chExt cx="1645982" cy="30792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49358" y="6643005"/>
                <a:ext cx="1645982" cy="307921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0252" y="6234990"/>
              <a:ext cx="2143560" cy="41129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6280" y="9613090"/>
              <a:ext cx="1071712" cy="41129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93465" y="9600506"/>
              <a:ext cx="1071702" cy="4112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66018" y="2266535"/>
            <a:ext cx="3900502" cy="3820177"/>
            <a:chOff x="13466018" y="2266535"/>
            <a:chExt cx="3900502" cy="38201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466018" y="2266535"/>
              <a:ext cx="3900502" cy="3820177"/>
              <a:chOff x="13466018" y="2266535"/>
              <a:chExt cx="3900502" cy="382017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66018" y="2266535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772644" y="2623681"/>
              <a:ext cx="1472181" cy="3079218"/>
              <a:chOff x="13772644" y="2623681"/>
              <a:chExt cx="1472181" cy="30792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772644" y="2623681"/>
                <a:ext cx="1472181" cy="30792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461984" y="2644633"/>
              <a:ext cx="1447692" cy="3079218"/>
              <a:chOff x="15461984" y="2644633"/>
              <a:chExt cx="1447692" cy="30792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461984" y="2644633"/>
                <a:ext cx="1447692" cy="3079218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12158" y="2326568"/>
              <a:ext cx="2246740" cy="35208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97640" y="5688151"/>
              <a:ext cx="1071712" cy="41129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74826" y="5694615"/>
              <a:ext cx="1071712" cy="4112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14585" y="2266535"/>
            <a:ext cx="3900502" cy="3820177"/>
            <a:chOff x="9514585" y="2266535"/>
            <a:chExt cx="3900502" cy="38201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514585" y="2266535"/>
              <a:ext cx="3900502" cy="3820177"/>
              <a:chOff x="9514585" y="2266535"/>
              <a:chExt cx="3900502" cy="382017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514585" y="2266535"/>
                <a:ext cx="3900502" cy="382017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693632" y="2637014"/>
              <a:ext cx="1790508" cy="3079218"/>
              <a:chOff x="9693632" y="2637014"/>
              <a:chExt cx="1790508" cy="307921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693632" y="2637014"/>
                <a:ext cx="1790508" cy="30792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363945" y="2637014"/>
              <a:ext cx="1783288" cy="3079218"/>
              <a:chOff x="11363945" y="2637014"/>
              <a:chExt cx="1783288" cy="307921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363945" y="2637014"/>
                <a:ext cx="1783288" cy="307921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20176" y="2310050"/>
              <a:ext cx="2143569" cy="411293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46207" y="5688151"/>
              <a:ext cx="1071712" cy="41129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23392" y="5675567"/>
              <a:ext cx="1071712" cy="4112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89326" y="6305759"/>
            <a:ext cx="3900502" cy="3820177"/>
            <a:chOff x="9489326" y="6305759"/>
            <a:chExt cx="3900502" cy="382017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489326" y="6305759"/>
              <a:ext cx="3900502" cy="3820177"/>
              <a:chOff x="9489326" y="6305759"/>
              <a:chExt cx="3900502" cy="3820177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9489326" y="6305759"/>
                <a:ext cx="3900502" cy="3820177"/>
                <a:chOff x="9489326" y="6305759"/>
                <a:chExt cx="3900502" cy="3820177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9489326" y="6305759"/>
                  <a:ext cx="3900502" cy="3820177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994890" y="6349278"/>
                <a:ext cx="2143569" cy="411293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20948" y="9727376"/>
                <a:ext cx="1071712" cy="411293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98133" y="9714792"/>
                <a:ext cx="1071702" cy="41129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637933" y="6662327"/>
              <a:ext cx="1724365" cy="3042350"/>
              <a:chOff x="9637933" y="6662327"/>
              <a:chExt cx="1724365" cy="304235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637933" y="6662327"/>
                <a:ext cx="1724365" cy="304235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439577" y="6631647"/>
              <a:ext cx="1698253" cy="3085714"/>
              <a:chOff x="11439577" y="6631647"/>
              <a:chExt cx="1698253" cy="308571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439577" y="6631647"/>
                <a:ext cx="1698253" cy="3085714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3437447" y="6305759"/>
            <a:ext cx="3900502" cy="3820177"/>
            <a:chOff x="13437447" y="6305759"/>
            <a:chExt cx="3900502" cy="382017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437447" y="6305759"/>
              <a:ext cx="3900502" cy="3820177"/>
              <a:chOff x="13437447" y="6305759"/>
              <a:chExt cx="3900502" cy="3820177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3437447" y="6305759"/>
                <a:ext cx="3900502" cy="3820177"/>
                <a:chOff x="13437447" y="6305759"/>
                <a:chExt cx="3900502" cy="3820177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437447" y="6305759"/>
                  <a:ext cx="3900502" cy="3820177"/>
                </a:xfrm>
                <a:prstGeom prst="rect">
                  <a:avLst/>
                </a:prstGeom>
              </p:spPr>
            </p:pic>
          </p:grpSp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943065" y="6358227"/>
                <a:ext cx="2246740" cy="352083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669069" y="9727376"/>
                <a:ext cx="1071702" cy="411293"/>
              </a:xfrm>
              <a:prstGeom prst="rect">
                <a:avLst/>
              </a:prstGeom>
            </p:spPr>
          </p:pic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446254" y="9705268"/>
                <a:ext cx="1071712" cy="411293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3544805" y="6661396"/>
              <a:ext cx="1878756" cy="3085714"/>
              <a:chOff x="13544805" y="6661396"/>
              <a:chExt cx="1878756" cy="308571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3544805" y="6661396"/>
                <a:ext cx="1878756" cy="308571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5227958" y="6630454"/>
              <a:ext cx="1871254" cy="3107416"/>
              <a:chOff x="15227958" y="6630454"/>
              <a:chExt cx="1871254" cy="3107416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227958" y="6630454"/>
                <a:ext cx="1871254" cy="310741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0669" y="1774703"/>
            <a:ext cx="13011138" cy="6722011"/>
            <a:chOff x="2570669" y="1774703"/>
            <a:chExt cx="13011138" cy="6722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0669" y="1774703"/>
              <a:ext cx="13011138" cy="6722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78033" y="1809014"/>
            <a:ext cx="5600342" cy="6671689"/>
            <a:chOff x="9978033" y="1809014"/>
            <a:chExt cx="5600342" cy="66716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8033" y="1809014"/>
              <a:ext cx="5600342" cy="66716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99354" y="7578929"/>
            <a:ext cx="2084007" cy="4112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48101" y="6877233"/>
            <a:ext cx="1478698" cy="9281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28007" y="2183150"/>
            <a:ext cx="945675" cy="589419"/>
            <a:chOff x="10428007" y="2183150"/>
            <a:chExt cx="945675" cy="5894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428007" y="2183150"/>
              <a:ext cx="945675" cy="5894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6269" y="3407145"/>
            <a:ext cx="3859791" cy="840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45074" y="4246550"/>
            <a:ext cx="4719001" cy="33719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9341" y="4246548"/>
            <a:ext cx="420391" cy="28944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2724" y="4305946"/>
            <a:ext cx="6171429" cy="2176680"/>
            <a:chOff x="1532724" y="4305946"/>
            <a:chExt cx="6171429" cy="21766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724" y="4305946"/>
              <a:ext cx="6171429" cy="21766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0503" y="3917375"/>
            <a:ext cx="4037001" cy="5602149"/>
            <a:chOff x="8290503" y="3917375"/>
            <a:chExt cx="4037001" cy="56021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0503" y="3917375"/>
              <a:ext cx="4037001" cy="56021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52235" y="4026504"/>
            <a:ext cx="4437767" cy="5383890"/>
            <a:chOff x="12852235" y="4026504"/>
            <a:chExt cx="4437767" cy="5383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2235" y="4026504"/>
              <a:ext cx="4437767" cy="53838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3454" y="9548922"/>
            <a:ext cx="1893665" cy="6641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14682" y="9548922"/>
            <a:ext cx="2310675" cy="6641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89810" y="3895930"/>
            <a:ext cx="8969798" cy="5249310"/>
            <a:chOff x="4289810" y="3895930"/>
            <a:chExt cx="8969798" cy="524931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9810" y="3895930"/>
              <a:ext cx="8969798" cy="524931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990" cy="1769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4031" y="3624596"/>
            <a:ext cx="8592990" cy="4589795"/>
            <a:chOff x="474031" y="3624596"/>
            <a:chExt cx="8592990" cy="45897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74031" y="3624596"/>
              <a:ext cx="8592990" cy="4589795"/>
              <a:chOff x="474031" y="3624596"/>
              <a:chExt cx="8592990" cy="45897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4031" y="3624596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770527" y="4129358"/>
              <a:ext cx="4000534" cy="2012640"/>
              <a:chOff x="4770527" y="4129358"/>
              <a:chExt cx="4000534" cy="201264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0527" y="4129358"/>
                <a:ext cx="4000534" cy="20126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733485" y="6038718"/>
              <a:ext cx="4000534" cy="2016730"/>
              <a:chOff x="4733485" y="6038718"/>
              <a:chExt cx="4000534" cy="201673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33485" y="6038718"/>
                <a:ext cx="4000534" cy="201673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02132" y="6038718"/>
              <a:ext cx="4000534" cy="2075228"/>
              <a:chOff x="702132" y="6038718"/>
              <a:chExt cx="4000534" cy="207522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2132" y="6038718"/>
                <a:ext cx="4000534" cy="207522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6583" y="4165025"/>
              <a:ext cx="4000534" cy="2083611"/>
              <a:chOff x="746583" y="4165025"/>
              <a:chExt cx="4000534" cy="20836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6583" y="4165025"/>
                <a:ext cx="4000534" cy="208361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8034" y="3703862"/>
              <a:ext cx="1812512" cy="3520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88571" y="2442222"/>
            <a:ext cx="8592990" cy="4589795"/>
            <a:chOff x="9188571" y="2442222"/>
            <a:chExt cx="8592990" cy="458979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88571" y="2442222"/>
              <a:ext cx="8592990" cy="4589795"/>
              <a:chOff x="9188571" y="2442222"/>
              <a:chExt cx="8592990" cy="45897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88571" y="2442222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430238" y="2797946"/>
              <a:ext cx="4051298" cy="2166780"/>
              <a:chOff x="9430238" y="2797946"/>
              <a:chExt cx="4051298" cy="21667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30238" y="2797946"/>
                <a:ext cx="4051298" cy="216678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430238" y="4735935"/>
              <a:ext cx="4051298" cy="2160165"/>
              <a:chOff x="9430238" y="4735935"/>
              <a:chExt cx="4051298" cy="216016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30238" y="4735935"/>
                <a:ext cx="4051298" cy="216016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481536" y="2870895"/>
              <a:ext cx="4051298" cy="2106335"/>
              <a:chOff x="13481536" y="2870895"/>
              <a:chExt cx="4051298" cy="210633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81536" y="2870895"/>
                <a:ext cx="4051298" cy="21063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481536" y="4836922"/>
              <a:ext cx="4051298" cy="2116349"/>
              <a:chOff x="13481536" y="4836922"/>
              <a:chExt cx="4051298" cy="21163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81536" y="4836922"/>
                <a:ext cx="4051298" cy="211634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90396" y="2505482"/>
              <a:ext cx="1812512" cy="3520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20981" y="5224224"/>
            <a:ext cx="8592990" cy="4589795"/>
            <a:chOff x="9207619" y="5142857"/>
            <a:chExt cx="8592990" cy="458979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207619" y="5142857"/>
              <a:ext cx="8592990" cy="4589795"/>
              <a:chOff x="9207619" y="5142857"/>
              <a:chExt cx="8592990" cy="458979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07619" y="5142857"/>
                <a:ext cx="8592990" cy="458979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68333" y="5572161"/>
              <a:ext cx="4134396" cy="1982576"/>
              <a:chOff x="9268333" y="5572161"/>
              <a:chExt cx="4134396" cy="198257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268333" y="5572161"/>
                <a:ext cx="4134396" cy="1982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373095" y="7656752"/>
              <a:ext cx="4134396" cy="1998003"/>
              <a:chOff x="9373095" y="7656752"/>
              <a:chExt cx="4134396" cy="199800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373095" y="7656752"/>
                <a:ext cx="4134396" cy="199800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402729" y="5572161"/>
              <a:ext cx="4134396" cy="2140564"/>
              <a:chOff x="13402729" y="5572161"/>
              <a:chExt cx="4134396" cy="214056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02729" y="5572161"/>
                <a:ext cx="4134396" cy="214056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533244" y="7697111"/>
              <a:ext cx="4134396" cy="1986215"/>
              <a:chOff x="13533244" y="7697111"/>
              <a:chExt cx="4134396" cy="198621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33244" y="7697111"/>
                <a:ext cx="4134396" cy="198621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66586" y="5195158"/>
              <a:ext cx="1812512" cy="3520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43857" y="5314286"/>
            <a:ext cx="7130852" cy="4276797"/>
            <a:chOff x="1643857" y="5314286"/>
            <a:chExt cx="7130852" cy="42767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857" y="5314286"/>
              <a:ext cx="7130852" cy="42767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5719" y="5314286"/>
            <a:ext cx="7130852" cy="4299106"/>
            <a:chOff x="9865719" y="5314286"/>
            <a:chExt cx="7130852" cy="42991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5719" y="5314286"/>
              <a:ext cx="7130852" cy="4299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07149" y="5384127"/>
            <a:ext cx="7025536" cy="4233988"/>
            <a:chOff x="9507149" y="5384127"/>
            <a:chExt cx="7025536" cy="42339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7149" y="5384127"/>
              <a:ext cx="7025536" cy="42339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5384127"/>
            <a:ext cx="7123963" cy="4327721"/>
            <a:chOff x="1532724" y="5384127"/>
            <a:chExt cx="7123963" cy="43277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5384127"/>
              <a:ext cx="7123963" cy="43277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0" y="1036377"/>
            <a:ext cx="6270814" cy="12715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7955305" cy="177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5645" y="5428571"/>
            <a:ext cx="7317213" cy="4397363"/>
            <a:chOff x="1825645" y="5428571"/>
            <a:chExt cx="7317213" cy="43973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645" y="5428571"/>
              <a:ext cx="7317213" cy="4397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4133" y="5428571"/>
            <a:ext cx="7293830" cy="4397363"/>
            <a:chOff x="9734133" y="5428571"/>
            <a:chExt cx="7293830" cy="43973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4133" y="5428571"/>
              <a:ext cx="7293830" cy="4397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2724" y="3724645"/>
            <a:ext cx="6398639" cy="1418212"/>
            <a:chOff x="1532724" y="3724645"/>
            <a:chExt cx="6398639" cy="14182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724" y="3724645"/>
              <a:ext cx="6398639" cy="14182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371" y="7536314"/>
            <a:ext cx="5561505" cy="12839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64682" y="1773701"/>
            <a:ext cx="2703645" cy="352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14842" y="1063052"/>
            <a:ext cx="903506" cy="89780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5287" y="1096058"/>
            <a:ext cx="12749424" cy="6003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767" y="497340"/>
            <a:ext cx="3179773" cy="11583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7766" y="7169233"/>
            <a:ext cx="2347678" cy="11583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5287" y="8128715"/>
            <a:ext cx="12678605" cy="14438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2964" y="3156344"/>
            <a:ext cx="6429496" cy="14140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7208" y="4012303"/>
            <a:ext cx="7012939" cy="21753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31912" y="1773996"/>
            <a:ext cx="945675" cy="589419"/>
            <a:chOff x="2931912" y="1773996"/>
            <a:chExt cx="945675" cy="5894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931912" y="1773996"/>
              <a:ext cx="945675" cy="5894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1930" y="5126330"/>
            <a:ext cx="3906560" cy="33054"/>
            <a:chOff x="13671930" y="5126330"/>
            <a:chExt cx="3906560" cy="33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671930" y="5126330"/>
              <a:ext cx="3906560" cy="330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11914" y="8242109"/>
            <a:ext cx="4096217" cy="345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3105" y="7765858"/>
            <a:ext cx="3135179" cy="4451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4819" y="1697819"/>
            <a:ext cx="8063360" cy="537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1490" y="1092926"/>
            <a:ext cx="15796767" cy="8234954"/>
            <a:chOff x="1301490" y="1092926"/>
            <a:chExt cx="15796767" cy="82349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490" y="1092926"/>
              <a:ext cx="15796767" cy="82349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4390" y="3475161"/>
            <a:ext cx="11898421" cy="53160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3585" y="2041718"/>
            <a:ext cx="8625250" cy="948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11554338" cy="1308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5651419" cy="1702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53" y="1773701"/>
            <a:ext cx="2937188" cy="352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38196" y="3814248"/>
            <a:ext cx="5301645" cy="5812510"/>
            <a:chOff x="10138196" y="3814248"/>
            <a:chExt cx="5301645" cy="58125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8196" y="3814248"/>
              <a:ext cx="5301645" cy="5812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4216" y="3814248"/>
            <a:ext cx="7966095" cy="1606468"/>
            <a:chOff x="1894216" y="3814248"/>
            <a:chExt cx="7966095" cy="1606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4216" y="3814248"/>
              <a:ext cx="7966095" cy="1606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0" y="1036377"/>
            <a:ext cx="11554338" cy="1308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5651419" cy="17025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53" y="1773701"/>
            <a:ext cx="2937188" cy="35208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106949" y="5142857"/>
            <a:ext cx="4175705" cy="4790123"/>
            <a:chOff x="14106949" y="5142857"/>
            <a:chExt cx="4175705" cy="47901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6949" y="5142857"/>
              <a:ext cx="4175705" cy="4790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3857" y="3712202"/>
            <a:ext cx="7923325" cy="2815596"/>
            <a:chOff x="1643857" y="3712202"/>
            <a:chExt cx="7923325" cy="2815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857" y="3712202"/>
              <a:ext cx="7923325" cy="281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5760" y="5211429"/>
            <a:ext cx="4382626" cy="4790123"/>
            <a:chOff x="5805760" y="5211429"/>
            <a:chExt cx="4382626" cy="4790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5760" y="5211429"/>
              <a:ext cx="4382626" cy="4790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3813" y="5142857"/>
            <a:ext cx="3951269" cy="4790123"/>
            <a:chOff x="10233813" y="5142857"/>
            <a:chExt cx="3951269" cy="47901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33813" y="5142857"/>
              <a:ext cx="3951269" cy="47901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0048" y="3593651"/>
            <a:ext cx="7663492" cy="1782459"/>
            <a:chOff x="1720048" y="3593651"/>
            <a:chExt cx="7663492" cy="17824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0048" y="3593651"/>
              <a:ext cx="7663492" cy="17824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14217" y="3593651"/>
            <a:ext cx="3470613" cy="6171429"/>
            <a:chOff x="8614217" y="3593651"/>
            <a:chExt cx="3470613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4217" y="3593651"/>
              <a:ext cx="347061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26267" y="3630218"/>
            <a:ext cx="3138015" cy="6171429"/>
            <a:chOff x="11826267" y="3630218"/>
            <a:chExt cx="313801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26267" y="3630218"/>
              <a:ext cx="313801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72852" y="3630218"/>
            <a:ext cx="3118059" cy="6171429"/>
            <a:chOff x="14872852" y="3630218"/>
            <a:chExt cx="311805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72852" y="3630218"/>
              <a:ext cx="311805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3166" y="3772888"/>
            <a:ext cx="14412929" cy="5924431"/>
            <a:chOff x="2293166" y="3772888"/>
            <a:chExt cx="14412929" cy="59244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3166" y="3772888"/>
              <a:ext cx="14412929" cy="592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31360" y="3862577"/>
            <a:ext cx="14332023" cy="5946434"/>
            <a:chOff x="2031360" y="3862577"/>
            <a:chExt cx="14332023" cy="59464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1360" y="3862577"/>
              <a:ext cx="14332023" cy="5946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331" y="1036373"/>
            <a:ext cx="13306671" cy="12622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526" y="1969869"/>
            <a:ext cx="9825381" cy="17096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1248" y="1764749"/>
            <a:ext cx="2949502" cy="41129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4604" y="1063052"/>
            <a:ext cx="903745" cy="888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45570" y="3480692"/>
            <a:ext cx="14360525" cy="5902890"/>
            <a:chOff x="2345570" y="3480692"/>
            <a:chExt cx="14360525" cy="59028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570" y="3480692"/>
              <a:ext cx="14360525" cy="5902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272</Words>
  <Application>Microsoft Office PowerPoint</Application>
  <PresentationFormat>사용자 지정</PresentationFormat>
  <Paragraphs>28</Paragraphs>
  <Slides>27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최진형</cp:lastModifiedBy>
  <cp:revision>3</cp:revision>
  <dcterms:created xsi:type="dcterms:W3CDTF">2022-12-15T17:28:18Z</dcterms:created>
  <dcterms:modified xsi:type="dcterms:W3CDTF">2022-12-15T17:14:19Z</dcterms:modified>
</cp:coreProperties>
</file>